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61" r:id="rId4"/>
    <p:sldId id="262" r:id="rId5"/>
    <p:sldId id="258" r:id="rId6"/>
    <p:sldId id="259" r:id="rId7"/>
    <p:sldId id="260" r:id="rId8"/>
    <p:sldId id="263" r:id="rId9"/>
    <p:sldId id="264" r:id="rId10"/>
    <p:sldId id="265" r:id="rId11"/>
    <p:sldId id="275" r:id="rId12"/>
    <p:sldId id="276" r:id="rId13"/>
    <p:sldId id="277" r:id="rId14"/>
    <p:sldId id="278" r:id="rId15"/>
    <p:sldId id="27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158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994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1387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759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2654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56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14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72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72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40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5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224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99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57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04CEC-9638-48DE-B85A-494E58F5C149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228070-10BA-4A21-BBBF-FF9F13934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7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27577DEC-D9A5-404D-9789-702F4319BE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EEA9366-CEA8-4F23-B065-4337F0D836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04A03D6-39B4-4278-9BE1-A07E024499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BE459AF-3736-4886-82E0-9B5DA427B5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23">
              <a:extLst>
                <a:ext uri="{FF2B5EF4-FFF2-40B4-BE49-F238E27FC236}">
                  <a16:creationId xmlns:a16="http://schemas.microsoft.com/office/drawing/2014/main" id="{4B6B88EF-180C-4E39-8A3F-A52E87110C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Rectangle 25">
              <a:extLst>
                <a:ext uri="{FF2B5EF4-FFF2-40B4-BE49-F238E27FC236}">
                  <a16:creationId xmlns:a16="http://schemas.microsoft.com/office/drawing/2014/main" id="{52DFAACF-64D0-4621-8FF4-E2F03C3E8D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36611FF0-65B3-49DB-97C6-1B72AAD0FB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27">
              <a:extLst>
                <a:ext uri="{FF2B5EF4-FFF2-40B4-BE49-F238E27FC236}">
                  <a16:creationId xmlns:a16="http://schemas.microsoft.com/office/drawing/2014/main" id="{0F7407FE-86B1-4890-9D80-9406FBF29E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Rectangle 29">
              <a:extLst>
                <a:ext uri="{FF2B5EF4-FFF2-40B4-BE49-F238E27FC236}">
                  <a16:creationId xmlns:a16="http://schemas.microsoft.com/office/drawing/2014/main" id="{EBD42D5B-8F87-45B3-98B3-C66944F92E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F5E04699-59E1-4468-9E7C-83070EEB42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F2AE8F13-9A52-4D7F-9637-321EA7CF32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113915-DC29-48AC-B46A-B5AEBCC7802C}"/>
              </a:ext>
            </a:extLst>
          </p:cNvPr>
          <p:cNvSpPr txBox="1"/>
          <p:nvPr/>
        </p:nvSpPr>
        <p:spPr>
          <a:xfrm>
            <a:off x="882866" y="886691"/>
            <a:ext cx="10477861" cy="38792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№ 5 </a:t>
            </a:r>
            <a:r>
              <a:rPr lang="ru-RU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дәріс</a:t>
            </a:r>
            <a:endParaRPr lang="ru-RU" sz="4000" b="1" dirty="0" smtClean="0">
              <a:solidFill>
                <a:schemeClr val="accent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</a:t>
            </a:r>
            <a:r>
              <a:rPr lang="kk-KZ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мбрионалды бағаналы жасушалардың</a:t>
            </a:r>
            <a:r>
              <a:rPr lang="en-US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бағытталған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диференцировкалары</a:t>
            </a:r>
            <a:r>
              <a:rPr lang="en-US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kk-KZ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Эмбрионалдық</a:t>
            </a:r>
            <a:r>
              <a:rPr lang="en-US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бағаналы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клеткалары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және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Нох-гендер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323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7CEA4B-0060-4956-984D-BF09680F0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78" t="20631" r="4676" b="1116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60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59C506-5F4B-4B75-9218-C7C3F87FA8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659EEB-C3AE-4544-8263-417009DCDF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99DB6C6-36F9-4576-A558-95153EADBE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694E7916-EDE4-4B50-A4A1-6B28FDD4D9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6F6CB7BB-4370-4173-97F8-F636C0F149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B0F590BB-1F51-4138-A2D4-2E483C84FB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4A492863-9797-45A2-BAB3-514F10C5F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7C1E33F6-6D0F-4ECF-92F4-6F71D8BAF3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73EEEA64-7411-474B-BD0E-60C24B3F4E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F82A6DD-92BB-4443-B5A5-05240DD558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9832BCB-1DCF-46AC-9FFA-170791668D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E74DA95-CD7A-4D5E-9D27-67A759CE7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01B98F-60A9-44C7-BD7F-0D9F2D3E01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53" t="26655" r="9274" b="5354"/>
          <a:stretch/>
        </p:blipFill>
        <p:spPr>
          <a:xfrm>
            <a:off x="781794" y="581891"/>
            <a:ext cx="4992472" cy="5444836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4AA3B5C-0C55-4FFF-9C45-8F9F7C074A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81305" y="1650669"/>
            <a:ext cx="0" cy="3431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4435F2-3536-4E59-9564-F073E2FB37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56" t="16067" r="3832" b="1313"/>
          <a:stretch/>
        </p:blipFill>
        <p:spPr>
          <a:xfrm>
            <a:off x="6414366" y="581891"/>
            <a:ext cx="507105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1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A1EAD0-2928-4CF3-8D6B-A28A105FB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61" t="20380" r="10968" b="13115"/>
          <a:stretch/>
        </p:blipFill>
        <p:spPr>
          <a:xfrm>
            <a:off x="634180" y="193965"/>
            <a:ext cx="10795819" cy="627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69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08E3B9-B858-4CF5-B5F7-8A0C2EB23A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99" t="17833" r="5645" b="5139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89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420A770-7A09-4267-AE62-799C05EE0449}"/>
              </a:ext>
            </a:extLst>
          </p:cNvPr>
          <p:cNvSpPr txBox="1"/>
          <p:nvPr/>
        </p:nvSpPr>
        <p:spPr>
          <a:xfrm>
            <a:off x="1600199" y="4571999"/>
            <a:ext cx="9705111" cy="10876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Ретиндік</a:t>
            </a:r>
            <a:r>
              <a:rPr lang="en-US" sz="48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қышқыл</a:t>
            </a:r>
            <a:r>
              <a:rPr lang="en-US" sz="48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синтезі</a:t>
            </a:r>
            <a:endParaRPr lang="en-US" sz="4800" kern="1200" dirty="0">
              <a:solidFill>
                <a:schemeClr val="accent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7D782F-05D8-4805-8410-43CC73B4B4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61" t="16973" r="4677" b="5785"/>
          <a:stretch/>
        </p:blipFill>
        <p:spPr>
          <a:xfrm>
            <a:off x="526473" y="193964"/>
            <a:ext cx="10252363" cy="464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64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08C898-C9F8-45EA-83B6-97C74900C9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40" t="21491" r="4557" b="7721"/>
          <a:stretch/>
        </p:blipFill>
        <p:spPr>
          <a:xfrm>
            <a:off x="678426" y="560439"/>
            <a:ext cx="10640738" cy="597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3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FA33E6-B873-4D60-B00D-D837E8E65C6B}"/>
              </a:ext>
            </a:extLst>
          </p:cNvPr>
          <p:cNvSpPr txBox="1"/>
          <p:nvPr/>
        </p:nvSpPr>
        <p:spPr>
          <a:xfrm>
            <a:off x="5394960" y="180110"/>
            <a:ext cx="6270566" cy="4018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1908ж. «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Stammzelle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терминін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қолданысқа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гистологы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Максимов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1981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Мартин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Эванс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Мэттью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Кауфманмен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тышқанның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эмбриобластынан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Гейл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Мартин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қолданысқа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терминін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енгізді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1992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invitro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1992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коллекциясы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Дэвид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Харрис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тұңғышының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кіндік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қанынан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қатырып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қойды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Дэвид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Харрис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әлемдегі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кіндік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қанының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банкының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963E80-DFE8-4CFF-90BD-C84F8DB6A4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1" r="40828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5089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B442DE-9D58-4EAD-8321-2CC2DF1BFA71}"/>
              </a:ext>
            </a:extLst>
          </p:cNvPr>
          <p:cNvSpPr txBox="1"/>
          <p:nvPr/>
        </p:nvSpPr>
        <p:spPr>
          <a:xfrm>
            <a:off x="590842" y="788354"/>
            <a:ext cx="1114395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дифференцировкасыз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потенттілік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дифференцияланушы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мамандандырылған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дифференциицияланған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Стохастикалық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1578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4BB806-ED64-4F34-B731-0E2EF0583CF2}"/>
              </a:ext>
            </a:extLst>
          </p:cNvPr>
          <p:cNvSpPr txBox="1"/>
          <p:nvPr/>
        </p:nvSpPr>
        <p:spPr>
          <a:xfrm>
            <a:off x="623454" y="471055"/>
            <a:ext cx="1101436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Дифференцияланушы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(потенциал)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дифференцияланушы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потенттілігі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Потенттілігіне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омнипотентті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экстраэмбриональды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дифференциациялана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ұрықтанған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зигота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сатыларындағы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көпклеткалы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Плюрипотентті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экстраэмбриональды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(мыс, плацента)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жапырақшасы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эктодерма, мезодерма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энтодерма.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полипотентті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жапырақшасымен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шектелген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784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FADE26-4DA1-4B46-BC05-B83CBEEEA0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56" t="18335" r="19799" b="20607"/>
          <a:stretch/>
        </p:blipFill>
        <p:spPr>
          <a:xfrm>
            <a:off x="448732" y="595745"/>
            <a:ext cx="6262003" cy="559723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091C8C9-A424-4D44-B9C0-BEFAEB87F19D}"/>
              </a:ext>
            </a:extLst>
          </p:cNvPr>
          <p:cNvSpPr txBox="1"/>
          <p:nvPr/>
        </p:nvSpPr>
        <p:spPr>
          <a:xfrm>
            <a:off x="7159467" y="984510"/>
            <a:ext cx="380811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ЭБК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(а)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100 м,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250 м, (c) колонии клеток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өсірілген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шкала = 100 м,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суспензирленген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культура. Шкала шкалы = 500м.</a:t>
            </a:r>
          </a:p>
        </p:txBody>
      </p:sp>
    </p:spTree>
    <p:extLst>
      <p:ext uri="{BB962C8B-B14F-4D97-AF65-F5344CB8AC3E}">
        <p14:creationId xmlns:p14="http://schemas.microsoft.com/office/powerpoint/2010/main" val="225980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2EF8BC-F6D2-4C44-B503-822BA8855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000" t="17188" r="13871" b="18694"/>
          <a:stretch/>
        </p:blipFill>
        <p:spPr>
          <a:xfrm>
            <a:off x="147484" y="176981"/>
            <a:ext cx="5034116" cy="65040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4D71B9-2569-4EF7-979D-7E85210657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94" t="43985" r="14766" b="23750"/>
          <a:stretch/>
        </p:blipFill>
        <p:spPr>
          <a:xfrm>
            <a:off x="5658716" y="2343150"/>
            <a:ext cx="5142634" cy="42950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0DE13D-8DE8-434A-BCAE-CC5CE9098B60}"/>
              </a:ext>
            </a:extLst>
          </p:cNvPr>
          <p:cNvSpPr txBox="1"/>
          <p:nvPr/>
        </p:nvSpPr>
        <p:spPr>
          <a:xfrm>
            <a:off x="5458691" y="176981"/>
            <a:ext cx="62068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ЭБК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тератоманың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шистологиялық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(а) нерв(эктодерма),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(мезодерма)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(в) энтодерма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Масштабы = 100м.</a:t>
            </a:r>
          </a:p>
        </p:txBody>
      </p:sp>
    </p:spTree>
    <p:extLst>
      <p:ext uri="{BB962C8B-B14F-4D97-AF65-F5344CB8AC3E}">
        <p14:creationId xmlns:p14="http://schemas.microsoft.com/office/powerpoint/2010/main" val="2645094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29D919-A0AE-4FFB-8414-0F2DCD43C1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396" t="32464" r="13386" b="31389"/>
          <a:stretch/>
        </p:blipFill>
        <p:spPr>
          <a:xfrm>
            <a:off x="5387926" y="0"/>
            <a:ext cx="6787677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126DF9-24EA-4A28-BA4F-73DA49D7CDFC}"/>
              </a:ext>
            </a:extLst>
          </p:cNvPr>
          <p:cNvSpPr txBox="1"/>
          <p:nvPr/>
        </p:nvSpPr>
        <p:spPr>
          <a:xfrm>
            <a:off x="318654" y="665019"/>
            <a:ext cx="506927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жағдайындаЭБК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дифференцияланып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2аптан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гепатобласт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799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F7E9B7-1E34-41A3-BDF2-1A2AD23344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61" b="813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77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02AC70-66D9-47F4-AAA2-98C21B3F8D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11" t="16521" r="8981" b="1986"/>
          <a:stretch/>
        </p:blipFill>
        <p:spPr>
          <a:xfrm>
            <a:off x="0" y="1"/>
            <a:ext cx="12215813" cy="615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8880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</TotalTime>
  <Words>417</Words>
  <Application>Microsoft Office PowerPoint</Application>
  <PresentationFormat>Широкоэкранный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Тленшиева Аршын Муратқызы</dc:creator>
  <cp:lastModifiedBy>Symbat</cp:lastModifiedBy>
  <cp:revision>15</cp:revision>
  <dcterms:created xsi:type="dcterms:W3CDTF">2021-02-14T23:27:45Z</dcterms:created>
  <dcterms:modified xsi:type="dcterms:W3CDTF">2021-02-21T12:09:50Z</dcterms:modified>
</cp:coreProperties>
</file>